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slideshow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ink/ink1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310" r:id="rId20"/>
    <p:sldId id="311" r:id="rId21"/>
    <p:sldId id="312" r:id="rId22"/>
    <p:sldId id="313" r:id="rId23"/>
    <p:sldId id="314" r:id="rId24"/>
    <p:sldId id="315" r:id="rId25"/>
    <p:sldId id="271" r:id="rId26"/>
    <p:sldId id="272" r:id="rId27"/>
    <p:sldId id="273" r:id="rId28"/>
    <p:sldId id="274" r:id="rId29"/>
    <p:sldId id="275" r:id="rId30"/>
    <p:sldId id="276" r:id="rId31"/>
    <p:sldId id="277" r:id="rId32"/>
    <p:sldId id="278" r:id="rId33"/>
    <p:sldId id="279" r:id="rId34"/>
    <p:sldId id="280" r:id="rId35"/>
    <p:sldId id="281" r:id="rId36"/>
    <p:sldId id="282" r:id="rId37"/>
    <p:sldId id="283" r:id="rId38"/>
    <p:sldId id="284" r:id="rId39"/>
    <p:sldId id="285" r:id="rId40"/>
    <p:sldId id="286" r:id="rId41"/>
    <p:sldId id="287" r:id="rId42"/>
    <p:sldId id="288" r:id="rId43"/>
    <p:sldId id="289" r:id="rId44"/>
    <p:sldId id="290" r:id="rId45"/>
    <p:sldId id="291" r:id="rId46"/>
    <p:sldId id="292" r:id="rId47"/>
    <p:sldId id="293" r:id="rId48"/>
    <p:sldId id="294" r:id="rId49"/>
    <p:sldId id="295" r:id="rId50"/>
    <p:sldId id="296" r:id="rId51"/>
    <p:sldId id="297" r:id="rId52"/>
    <p:sldId id="298" r:id="rId53"/>
    <p:sldId id="299" r:id="rId54"/>
    <p:sldId id="300" r:id="rId55"/>
    <p:sldId id="301" r:id="rId56"/>
    <p:sldId id="302" r:id="rId57"/>
    <p:sldId id="303" r:id="rId58"/>
    <p:sldId id="304" r:id="rId59"/>
    <p:sldId id="305" r:id="rId60"/>
    <p:sldId id="306" r:id="rId61"/>
    <p:sldId id="307" r:id="rId62"/>
    <p:sldId id="308" r:id="rId63"/>
  </p:sldIdLst>
  <p:sldSz cx="9144000" cy="5143500" type="screen16x9"/>
  <p:notesSz cx="6858000" cy="9926638"/>
  <p:defaultTextStyle>
    <a:defPPr>
      <a:defRPr lang="de-DE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23" autoAdjust="0"/>
    <p:restoredTop sz="94660"/>
  </p:normalViewPr>
  <p:slideViewPr>
    <p:cSldViewPr snapToGrid="0">
      <p:cViewPr varScale="1">
        <p:scale>
          <a:sx n="73" d="100"/>
          <a:sy n="73" d="100"/>
        </p:scale>
        <p:origin x="66" y="9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2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slide" Target="slides/slide38.xml"/><Relationship Id="rId47" Type="http://schemas.openxmlformats.org/officeDocument/2006/relationships/slide" Target="slides/slide43.xml"/><Relationship Id="rId50" Type="http://schemas.openxmlformats.org/officeDocument/2006/relationships/slide" Target="slides/slide46.xml"/><Relationship Id="rId55" Type="http://schemas.openxmlformats.org/officeDocument/2006/relationships/slide" Target="slides/slide51.xml"/><Relationship Id="rId63" Type="http://schemas.openxmlformats.org/officeDocument/2006/relationships/slide" Target="slides/slide59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slide" Target="slides/slide36.xml"/><Relationship Id="rId45" Type="http://schemas.openxmlformats.org/officeDocument/2006/relationships/slide" Target="slides/slide41.xml"/><Relationship Id="rId53" Type="http://schemas.openxmlformats.org/officeDocument/2006/relationships/slide" Target="slides/slide49.xml"/><Relationship Id="rId58" Type="http://schemas.openxmlformats.org/officeDocument/2006/relationships/slide" Target="slides/slide54.xml"/><Relationship Id="rId66" Type="http://schemas.openxmlformats.org/officeDocument/2006/relationships/theme" Target="theme/theme1.xml"/><Relationship Id="rId5" Type="http://schemas.openxmlformats.org/officeDocument/2006/relationships/slide" Target="slides/slide1.xml"/><Relationship Id="rId61" Type="http://schemas.openxmlformats.org/officeDocument/2006/relationships/slide" Target="slides/slide57.xml"/><Relationship Id="rId19" Type="http://schemas.openxmlformats.org/officeDocument/2006/relationships/slide" Target="slides/slide1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slide" Target="slides/slide39.xml"/><Relationship Id="rId48" Type="http://schemas.openxmlformats.org/officeDocument/2006/relationships/slide" Target="slides/slide44.xml"/><Relationship Id="rId56" Type="http://schemas.openxmlformats.org/officeDocument/2006/relationships/slide" Target="slides/slide52.xml"/><Relationship Id="rId64" Type="http://schemas.openxmlformats.org/officeDocument/2006/relationships/presProps" Target="presProps.xml"/><Relationship Id="rId8" Type="http://schemas.openxmlformats.org/officeDocument/2006/relationships/slide" Target="slides/slide4.xml"/><Relationship Id="rId51" Type="http://schemas.openxmlformats.org/officeDocument/2006/relationships/slide" Target="slides/slide47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openxmlformats.org/officeDocument/2006/relationships/slide" Target="slides/slide42.xml"/><Relationship Id="rId59" Type="http://schemas.openxmlformats.org/officeDocument/2006/relationships/slide" Target="slides/slide55.xml"/><Relationship Id="rId67" Type="http://schemas.openxmlformats.org/officeDocument/2006/relationships/tableStyles" Target="tableStyles.xml"/><Relationship Id="rId20" Type="http://schemas.openxmlformats.org/officeDocument/2006/relationships/slide" Target="slides/slide16.xml"/><Relationship Id="rId41" Type="http://schemas.openxmlformats.org/officeDocument/2006/relationships/slide" Target="slides/slide37.xml"/><Relationship Id="rId54" Type="http://schemas.openxmlformats.org/officeDocument/2006/relationships/slide" Target="slides/slide50.xml"/><Relationship Id="rId62" Type="http://schemas.openxmlformats.org/officeDocument/2006/relationships/slide" Target="slides/slide58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49" Type="http://schemas.openxmlformats.org/officeDocument/2006/relationships/slide" Target="slides/slide45.xml"/><Relationship Id="rId57" Type="http://schemas.openxmlformats.org/officeDocument/2006/relationships/slide" Target="slides/slide53.xml"/><Relationship Id="rId10" Type="http://schemas.openxmlformats.org/officeDocument/2006/relationships/slide" Target="slides/slide6.xml"/><Relationship Id="rId31" Type="http://schemas.openxmlformats.org/officeDocument/2006/relationships/slide" Target="slides/slide27.xml"/><Relationship Id="rId44" Type="http://schemas.openxmlformats.org/officeDocument/2006/relationships/slide" Target="slides/slide40.xml"/><Relationship Id="rId52" Type="http://schemas.openxmlformats.org/officeDocument/2006/relationships/slide" Target="slides/slide48.xml"/><Relationship Id="rId60" Type="http://schemas.openxmlformats.org/officeDocument/2006/relationships/slide" Target="slides/slide56.xml"/><Relationship Id="rId65" Type="http://schemas.openxmlformats.org/officeDocument/2006/relationships/viewProps" Target="view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39" Type="http://schemas.openxmlformats.org/officeDocument/2006/relationships/slide" Target="slides/slide35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0-11-23T15:10:30.787"/>
    </inkml:context>
    <inkml:brush xml:id="br0">
      <inkml:brushProperty name="width" value="0.08571" units="cm"/>
      <inkml:brushProperty name="height" value="0.08571" units="cm"/>
    </inkml:brush>
  </inkml:definitions>
  <inkml:trace contextRef="#ctx0" brushRef="#br0">88 11 7220,'-7'0'-49,"0"0"662,-2 0-346,4 0 0,-1 0 144,2 0-258,3 0-92,-9 0-33,9 0 1,-5 0-480,2 0 230,3 0-875,-4 0 456,5 0 640,-5 0 0,-1-5 0,-5-1 0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CB1F37-775C-4FCD-AB9C-27D1DDDF10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F294F84B-2ACB-4780-9640-0F8C25FF407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B2F075-B10E-4981-AD91-29D2CEEE6E47}" type="datetimeFigureOut">
              <a:rPr lang="de-AT" smtClean="0"/>
              <a:t>22.02.2024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1D34B18E-1D84-4406-8682-CA4D83ABB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8600BF70-E55F-446C-A76A-DA3923CED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461F3C2-ED6B-48EF-91A5-8B0A5CD5231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514659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5456413E-235B-49F8-88C9-502FF5C565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5AD09DB9-3459-4681-B880-8672183149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1F6DFBF4-6682-4833-96E5-2AE521A50AC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B2F075-B10E-4981-AD91-29D2CEEE6E47}" type="datetimeFigureOut">
              <a:rPr lang="de-AT" smtClean="0"/>
              <a:t>22.02.2024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E5864CE9-87FA-49EC-8041-DDFBDAA2089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E4A5F7C8-C03B-4680-BCF3-A112CAC166B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61F3C2-ED6B-48EF-91A5-8B0A5CD52312}" type="slidenum">
              <a:rPr lang="de-AT" smtClean="0"/>
              <a:t>‹Nr.›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0273567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customXml" Target="../ink/ink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1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1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1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1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1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81824A97-8C56-4EE3-AE23-80151988F1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B5DB77C-327A-460B-A834-1537F7D0F3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53910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8100DB98-7395-4E3A-B876-74A0BE2F23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E61CC33-5459-46CE-AF30-4A936032190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26468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B3897A68-7489-4191-961F-544CECEFB13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A435D0F-CEDF-4932-928C-13BECED0C20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6770319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05726EFC-C898-487A-909E-C34F718DBF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18C7FB75-F8DA-4884-A976-76419B4975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7354507"/>
      </p:ext>
    </p:extLst>
  </p:cSld>
  <p:clrMapOvr>
    <a:masterClrMapping/>
  </p:clrMapOvr>
  <p:transition spd="med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95C945F2-07FD-4046-A2FC-E50E2901CF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26F3B45-3FAB-43C6-841F-9C03AB4F80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77350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E0572EC-3522-4079-8C96-41A7D9C131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89916E4-A15F-4321-85A5-D8AEDA1C53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3803456"/>
      </p:ext>
    </p:extLst>
  </p:cSld>
  <p:clrMapOvr>
    <a:masterClrMapping/>
  </p:clrMapOvr>
  <p:transition spd="med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87311D2E-B126-4D66-81B3-10B4C124C02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7EA56F7-2453-4CFD-8199-43B7A6D5B59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440459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E754717-A39B-174A-95E1-C20C9C2F28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3">
            <a:extLst>
              <a:ext uri="{FF2B5EF4-FFF2-40B4-BE49-F238E27FC236}">
                <a16:creationId xmlns:a16="http://schemas.microsoft.com/office/drawing/2014/main" id="{9E104A5E-C701-4F4E-AE60-C9BEB60A17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-1"/>
            <a:ext cx="9137955" cy="4691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014769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8FDA88B1-7074-2B44-BE36-F77D3F014B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3">
            <a:extLst>
              <a:ext uri="{FF2B5EF4-FFF2-40B4-BE49-F238E27FC236}">
                <a16:creationId xmlns:a16="http://schemas.microsoft.com/office/drawing/2014/main" id="{0E146193-746B-F946-B847-9CBB057547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2084" y="73422"/>
            <a:ext cx="9376084" cy="48696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2872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371C96B-5DF9-A74B-BC98-FED5E2D651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3">
            <a:extLst>
              <a:ext uri="{FF2B5EF4-FFF2-40B4-BE49-F238E27FC236}">
                <a16:creationId xmlns:a16="http://schemas.microsoft.com/office/drawing/2014/main" id="{FD48F1E2-2532-FA45-BA78-25094635D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4313"/>
            <a:ext cx="9748208" cy="49291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176876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A5CF062-4181-D148-9D88-3136B108EE2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4" name="Grafik 4">
            <a:extLst>
              <a:ext uri="{FF2B5EF4-FFF2-40B4-BE49-F238E27FC236}">
                <a16:creationId xmlns:a16="http://schemas.microsoft.com/office/drawing/2014/main" id="{865343AA-E6E1-6841-9002-90481AE546C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793" y="134937"/>
            <a:ext cx="8553804" cy="465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70098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33B1210-FF64-4AF9-9D02-BF6D463EBD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E18FA63B-7E9F-426E-A233-403504F480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202584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7FCFCD3-6FDD-374C-8064-2C0AC27AEF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p:pic>
        <p:nvPicPr>
          <p:cNvPr id="3" name="Grafik 3">
            <a:extLst>
              <a:ext uri="{FF2B5EF4-FFF2-40B4-BE49-F238E27FC236}">
                <a16:creationId xmlns:a16="http://schemas.microsoft.com/office/drawing/2014/main" id="{C43AC462-21ED-9E46-B708-9BF4585DA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3443" y="22992"/>
            <a:ext cx="9602498" cy="484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76402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78E7CAF2-1027-444A-8312-33C6BD8530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DE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Freihand 2">
                <a:extLst>
                  <a:ext uri="{FF2B5EF4-FFF2-40B4-BE49-F238E27FC236}">
                    <a16:creationId xmlns:a16="http://schemas.microsoft.com/office/drawing/2014/main" id="{6323E27B-6313-FC49-9525-98C6EB46A347}"/>
                  </a:ext>
                </a:extLst>
              </p14:cNvPr>
              <p14:cNvContentPartPr/>
              <p14:nvPr/>
            </p14:nvContentPartPr>
            <p14:xfrm>
              <a:off x="2635210" y="1893010"/>
              <a:ext cx="32040" cy="4320"/>
            </p14:xfrm>
          </p:contentPart>
        </mc:Choice>
        <mc:Fallback xmlns="">
          <p:pic>
            <p:nvPicPr>
              <p:cNvPr id="3" name="Freihand 2">
                <a:extLst>
                  <a:ext uri="{FF2B5EF4-FFF2-40B4-BE49-F238E27FC236}">
                    <a16:creationId xmlns:a16="http://schemas.microsoft.com/office/drawing/2014/main" id="{6323E27B-6313-FC49-9525-98C6EB46A34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19730" y="1877530"/>
                <a:ext cx="62640" cy="34920"/>
              </a:xfrm>
              <a:prstGeom prst="rect">
                <a:avLst/>
              </a:prstGeom>
            </p:spPr>
          </p:pic>
        </mc:Fallback>
      </mc:AlternateContent>
      <p:pic>
        <p:nvPicPr>
          <p:cNvPr id="4" name="Grafik 4">
            <a:extLst>
              <a:ext uri="{FF2B5EF4-FFF2-40B4-BE49-F238E27FC236}">
                <a16:creationId xmlns:a16="http://schemas.microsoft.com/office/drawing/2014/main" id="{E92822E9-E09F-2740-AC71-C88CFEB89A6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1127"/>
            <a:ext cx="9024938" cy="4623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43009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19ECCE44-63A1-4450-A389-A56880E703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7C731C5-7303-4985-A5DF-9E8D1D6262F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82283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F31BAE0-F956-40DE-8F79-28825D82A2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B21C0F9-AF65-4691-8787-C0469F4463F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15074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004D0062-8F26-40F2-93E1-504741EFE0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D15FF9C-3E9D-43A4-AD8D-C7CE9179982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332195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368F5CB-739E-4D3C-AB7D-641FFF7FC35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C98BA7E-CEF6-4985-8B18-832D86FFFB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513978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891A892C-1B48-4AFE-802D-B46FEC108B0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27C04CD-FD49-4EA0-BCC5-FECF3ED8D56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9033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38A1FE54-80B6-4330-A5F9-040D1D841E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474D9FF-9F68-4E4F-9F71-69516A99C21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255471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1AD460A-541B-4C35-B884-6C99DABA2D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75B3913-C798-4C1C-908E-D7BAD090C54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5558107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117904E6-ECD5-4056-8803-0BEFD2742F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DDF8B6E-3CB7-4858-ABDA-8692270FA9E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5317589"/>
      </p:ext>
    </p:extLst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835CECD7-35F7-47D3-B779-58F12A0EDF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8998A68-ADD6-40B3-9B78-8B45F30DF4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434595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5E2DB1D-DA29-4AFD-8304-1181B6A50B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74EA58A-384D-47AE-AC7E-4220D2183B9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7215377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B22302A8-4E25-42CE-8E1B-9FDD7D8E3C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9253479-7537-4E4C-AB49-D518A8002CA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386589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E9C90489-154A-4AB4-BAF3-2BC03573CF7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FEC4DAD-FB58-40AB-BA44-193DF9A051D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73947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577224C6-5B44-493F-AC2A-4C668C1AE1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8BCEAE1-96C9-425A-911B-1A39527B2F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5179254"/>
      </p:ext>
    </p:extLst>
  </p:cSld>
  <p:clrMapOvr>
    <a:masterClrMapping/>
  </p:clrMapOvr>
  <p:transition spd="med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A08C7CC-6E84-455D-9926-B6FFF907873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9AF1D88-2EE9-4CC1-9A1A-792B487A0D4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4758198"/>
      </p:ext>
    </p:extLst>
  </p:cSld>
  <p:clrMapOvr>
    <a:masterClrMapping/>
  </p:clrMapOvr>
  <p:transition spd="med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EA693BF3-FFE7-49E2-80A5-D0B473E004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CCE84E2-6B5D-4E1A-9437-06513A91109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84504"/>
      </p:ext>
    </p:extLst>
  </p:cSld>
  <p:clrMapOvr>
    <a:masterClrMapping/>
  </p:clrMapOvr>
  <p:transition spd="med">
    <p:fade/>
  </p:transition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0654F94F-2E10-424C-8ECD-C6D3A7B91D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CC0AF14-2D6B-4AEF-BEC1-15FACCAF1B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301748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74FB62E1-2BA3-4693-B0EE-95DCE6C04F0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CDB016C-97D2-4917-A519-15E0070AE01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1598098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B7595ACC-D8AC-434F-8468-30B8E3B2AD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E5462F8-0669-49E7-ADF9-F20CF2EF50D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7389439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7ABBBAD-8AF2-4D7E-8F47-26DBCDEDB9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09AF653-BCA6-4649-82F5-E0DADCCA75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390739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40873C2-A892-46BF-A1CC-0A02F5B3A7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515CF41-2E94-47A7-9C3F-681C0AA327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577840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5A5C58C-5699-4094-8598-68F699515A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220CD17-CAF8-43ED-B1B4-FD9AE0CFA43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73550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7CA5E18B-E132-4534-B408-B4C9E46E08C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D052754-54CA-488A-9B8D-E8DB44F096F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598864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8CEC5E44-F469-42F9-B163-3610739017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34C87CD-7AE2-43D6-A60E-181219566CD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265905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9FEB0543-ED2B-4788-AF20-97D7CA36C0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A5068C1-7313-4CB8-B983-197CF2A42DF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427733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4924094-58BC-49BE-A5DC-0D5722AFBB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FAC9750B-53E0-4899-8099-EA7DD49857F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357910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841EA153-FC3D-4738-BF1E-5D2CAB76A0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CD054FB-89EC-489E-B477-37D3910CE85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2464462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63F53DA-3E91-440F-900B-F32176548B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E96AE01-909D-4408-9BCA-9BDC63F3AC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9835942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32E7129C-2B70-4E16-8EDF-DF5FC15BD9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C1AD8B0-6B7A-4AC7-A886-B3FA9C66FE7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97822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09F9BFDC-F540-4CCE-ACF4-9813A5BB64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907EA59-746C-4F7D-B887-76A9F13E3A7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2009945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486CAFEA-6767-4F43-837D-04B978AE688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2F9DF444-283F-4DB8-9D05-33550C6F148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156646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D0AC2FD3-E7B7-4F85-AFBC-8A6D7D0208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9F5DB62-A159-435A-A32A-FA6ABF2AF7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135171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D0F0C23-9D1F-4CC0-A109-4A8E8FF333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5BB87B9-E6AC-4659-BB85-7993637FF2E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7757674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A9E4CEA7-7857-4C64-AA7A-3677C960AE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D5F0E1EF-83DA-46CF-9CC7-D5D69B48065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2424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D8B8A8A1-CB34-4F53-A22F-F946AEA694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6044129-3ED4-48E0-9908-6052AD4BA3B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5745923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91BFFBC7-0A8D-4041-A9D5-33C8DDD0D69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B615CF1-C63B-403D-9788-A2010A4067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946371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B56B09CA-6B8E-4126-8381-AC2B644AEE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BF6EC12E-547F-402A-A0C6-5788A20B262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5864764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03AE85E-59C1-4200-886D-E56E0D737B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C3F70B42-60A7-4B48-97DC-65C27CC8B1E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4752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E7E9795B-D8D2-40FD-82EE-C5DF08EEEC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D817FE9-F7E7-4125-8C9B-7890D042EEA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0003503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96A3098A-FECA-4D30-83A3-EA8B219FFB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3DA8D809-8774-464F-B072-4401B71D62B2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0942656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6D1127AF-3477-4548-A91A-5F2BD8F7152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F04452D-98FA-406D-819E-34FEE7E0324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4663439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02CAFCE0-72C1-4EEE-8C07-38BEB45607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2CA309C-F526-4A0C-8882-D1A8601AF5C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4000775"/>
      </p:ext>
    </p:extLst>
  </p:cSld>
  <p:clrMapOvr>
    <a:masterClrMapping/>
  </p:clrMapOvr>
  <p:transition spd="med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2FAAFAFE-9D19-46F6-8E2F-8631B114A83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AB23AF8B-4D12-4D0E-998B-C0B99153ED3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5608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17C0EC4-8050-471A-84A1-DB51CA20E9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4450F461-048E-4900-B8F3-A37054E68E4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51659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F2EBD2E0-FCB1-4D60-BAA0-727E032F00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6E229CDF-66BC-40C2-9321-3895489DD31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152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 hidden="1">
            <a:extLst>
              <a:ext uri="{FF2B5EF4-FFF2-40B4-BE49-F238E27FC236}">
                <a16:creationId xmlns:a16="http://schemas.microsoft.com/office/drawing/2014/main" id="{EF1F4DE3-3D72-4BAC-BCA9-ADA6D85BF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de-AT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92ED08C0-8D2C-495E-865C-BA7B4CCE423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276290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C250E80B92DF354AA26333FB64F6BC4C" ma:contentTypeVersion="6" ma:contentTypeDescription="Ein neues Dokument erstellen." ma:contentTypeScope="" ma:versionID="d32a6d37729a474f180351010905c67a">
  <xsd:schema xmlns:xsd="http://www.w3.org/2001/XMLSchema" xmlns:xs="http://www.w3.org/2001/XMLSchema" xmlns:p="http://schemas.microsoft.com/office/2006/metadata/properties" xmlns:ns3="c850ac99-b345-4e3b-b937-18acd5756d5e" targetNamespace="http://schemas.microsoft.com/office/2006/metadata/properties" ma:root="true" ma:fieldsID="bb8732e31c57cb4e1943d9ab41be9282" ns3:_="">
    <xsd:import namespace="c850ac99-b345-4e3b-b937-18acd5756d5e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c850ac99-b345-4e3b-b937-18acd5756d5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Tags" ma:index="10" nillable="true" ma:displayName="Tags" ma:internalName="MediaServiceAutoTags" ma:readOnly="true">
      <xsd:simpleType>
        <xsd:restriction base="dms:Text"/>
      </xsd:simpleType>
    </xsd:element>
    <xsd:element name="MediaServiceGenerationTime" ma:index="11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2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3" nillable="true" ma:displayName="MediaServiceDateTaken" ma:hidden="true" ma:internalName="MediaServiceDateTake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altstyp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EE612F2C-715F-4E00-BA6D-573B088E0E53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c850ac99-b345-4e3b-b937-18acd5756d5e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D95D7E29-C0B6-42A2-8EE5-193E070940F4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C552DB70-CA28-4778-8D35-57DE257DDCDB}">
  <ds:schemaRefs>
    <ds:schemaRef ds:uri="http://schemas.microsoft.com/office/2006/metadata/properties"/>
    <ds:schemaRef ds:uri="http://schemas.microsoft.com/office/infopath/2007/PartnerControl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Bildschirmpräsentation (16:9)</PresentationFormat>
  <Paragraphs>0</Paragraphs>
  <Slides>59</Slides>
  <Notes>0</Notes>
  <HiddenSlides>0</HiddenSlides>
  <MMClips>0</MMClips>
  <ScaleCrop>false</ScaleCrop>
  <HeadingPairs>
    <vt:vector size="6" baseType="variant">
      <vt:variant>
        <vt:lpstr>Verwendete Schriftarten</vt:lpstr>
      </vt:variant>
      <vt:variant>
        <vt:i4>3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59</vt:i4>
      </vt:variant>
    </vt:vector>
  </HeadingPairs>
  <TitlesOfParts>
    <vt:vector size="63" baseType="lpstr">
      <vt:lpstr>Arial</vt:lpstr>
      <vt:lpstr>Calibri</vt:lpstr>
      <vt:lpstr>Calibri Light</vt:lpstr>
      <vt:lpstr>Office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PowerPoint-Präsentation</dc:title>
  <dc:creator>Paier Heinz (paier.at)</dc:creator>
  <cp:lastModifiedBy>Manfred Plankensteiner</cp:lastModifiedBy>
  <cp:revision>3</cp:revision>
  <dcterms:created xsi:type="dcterms:W3CDTF">2020-11-22T16:59:08Z</dcterms:created>
  <dcterms:modified xsi:type="dcterms:W3CDTF">2024-02-22T09:01:13Z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0x010100C250E80B92DF354AA26333FB64F6BC4C</vt:lpwstr>
  </property>
</Properties>
</file>